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48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52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0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6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4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16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6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41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96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98F2-9170-4791-BE07-C9DF2679610D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2450-DB89-4988-90F6-8A1EA1A06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01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47872"/>
            <a:ext cx="10515600" cy="45719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6928"/>
            <a:ext cx="5181600" cy="4371323"/>
          </a:xfrm>
        </p:spPr>
      </p:pic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086928"/>
            <a:ext cx="5181600" cy="4371323"/>
          </a:xfrm>
        </p:spPr>
      </p:pic>
    </p:spTree>
    <p:extLst>
      <p:ext uri="{BB962C8B-B14F-4D97-AF65-F5344CB8AC3E}">
        <p14:creationId xmlns:p14="http://schemas.microsoft.com/office/powerpoint/2010/main" val="2256611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</cp:revision>
  <dcterms:created xsi:type="dcterms:W3CDTF">2020-10-30T02:53:45Z</dcterms:created>
  <dcterms:modified xsi:type="dcterms:W3CDTF">2020-10-30T02:54:59Z</dcterms:modified>
</cp:coreProperties>
</file>